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1" r:id="rId3"/>
    <p:sldId id="295" r:id="rId4"/>
    <p:sldId id="372" r:id="rId5"/>
    <p:sldId id="270" r:id="rId6"/>
    <p:sldId id="376" r:id="rId7"/>
    <p:sldId id="296" r:id="rId8"/>
    <p:sldId id="297" r:id="rId9"/>
    <p:sldId id="298" r:id="rId10"/>
    <p:sldId id="377" r:id="rId11"/>
    <p:sldId id="379" r:id="rId12"/>
    <p:sldId id="260" r:id="rId13"/>
    <p:sldId id="258" r:id="rId14"/>
    <p:sldId id="373" r:id="rId15"/>
    <p:sldId id="346" r:id="rId16"/>
    <p:sldId id="347" r:id="rId17"/>
    <p:sldId id="348" r:id="rId18"/>
    <p:sldId id="349" r:id="rId19"/>
    <p:sldId id="350" r:id="rId20"/>
    <p:sldId id="374" r:id="rId21"/>
    <p:sldId id="375" r:id="rId22"/>
    <p:sldId id="300" r:id="rId23"/>
    <p:sldId id="380" r:id="rId24"/>
    <p:sldId id="316" r:id="rId25"/>
    <p:sldId id="317" r:id="rId26"/>
    <p:sldId id="318" r:id="rId27"/>
    <p:sldId id="301" r:id="rId28"/>
    <p:sldId id="319" r:id="rId29"/>
    <p:sldId id="320" r:id="rId30"/>
    <p:sldId id="299" r:id="rId31"/>
    <p:sldId id="293" r:id="rId32"/>
    <p:sldId id="294" r:id="rId33"/>
    <p:sldId id="322" r:id="rId34"/>
    <p:sldId id="323" r:id="rId35"/>
    <p:sldId id="314" r:id="rId36"/>
    <p:sldId id="303" r:id="rId37"/>
    <p:sldId id="309" r:id="rId38"/>
    <p:sldId id="308" r:id="rId39"/>
    <p:sldId id="307" r:id="rId40"/>
    <p:sldId id="310" r:id="rId41"/>
    <p:sldId id="311" r:id="rId42"/>
    <p:sldId id="312" r:id="rId43"/>
    <p:sldId id="313" r:id="rId44"/>
    <p:sldId id="378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9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2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8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1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99886" y="1204686"/>
            <a:ext cx="4223657" cy="4470400"/>
          </a:xfrm>
          <a:custGeom>
            <a:avLst/>
            <a:gdLst>
              <a:gd name="connsiteX0" fmla="*/ 0 w 4223657"/>
              <a:gd name="connsiteY0" fmla="*/ 0 h 4470400"/>
              <a:gd name="connsiteX1" fmla="*/ 4223657 w 4223657"/>
              <a:gd name="connsiteY1" fmla="*/ 0 h 4470400"/>
              <a:gd name="connsiteX2" fmla="*/ 4223657 w 4223657"/>
              <a:gd name="connsiteY2" fmla="*/ 4470400 h 4470400"/>
              <a:gd name="connsiteX3" fmla="*/ 0 w 4223657"/>
              <a:gd name="connsiteY3" fmla="*/ 447040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657" h="4470400">
                <a:moveTo>
                  <a:pt x="0" y="0"/>
                </a:moveTo>
                <a:lnTo>
                  <a:pt x="4223657" y="0"/>
                </a:lnTo>
                <a:lnTo>
                  <a:pt x="4223657" y="4470400"/>
                </a:lnTo>
                <a:lnTo>
                  <a:pt x="0" y="44704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2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8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234918" y="1581150"/>
            <a:ext cx="3695700" cy="3695700"/>
          </a:xfrm>
          <a:custGeom>
            <a:avLst/>
            <a:gdLst>
              <a:gd name="connsiteX0" fmla="*/ 0 w 3695700"/>
              <a:gd name="connsiteY0" fmla="*/ 0 h 3695700"/>
              <a:gd name="connsiteX1" fmla="*/ 3695700 w 3695700"/>
              <a:gd name="connsiteY1" fmla="*/ 0 h 3695700"/>
              <a:gd name="connsiteX2" fmla="*/ 3695700 w 3695700"/>
              <a:gd name="connsiteY2" fmla="*/ 3695700 h 3695700"/>
              <a:gd name="connsiteX3" fmla="*/ 0 w 3695700"/>
              <a:gd name="connsiteY3" fmla="*/ 369570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700" h="3695700">
                <a:moveTo>
                  <a:pt x="0" y="0"/>
                </a:moveTo>
                <a:lnTo>
                  <a:pt x="3695700" y="0"/>
                </a:lnTo>
                <a:lnTo>
                  <a:pt x="3695700" y="3695700"/>
                </a:lnTo>
                <a:lnTo>
                  <a:pt x="0" y="36957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9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05200" y="3219450"/>
            <a:ext cx="2743200" cy="3638550"/>
          </a:xfrm>
          <a:custGeom>
            <a:avLst/>
            <a:gdLst>
              <a:gd name="connsiteX0" fmla="*/ 0 w 2743200"/>
              <a:gd name="connsiteY0" fmla="*/ 0 h 3638550"/>
              <a:gd name="connsiteX1" fmla="*/ 2743200 w 2743200"/>
              <a:gd name="connsiteY1" fmla="*/ 0 h 3638550"/>
              <a:gd name="connsiteX2" fmla="*/ 2743200 w 2743200"/>
              <a:gd name="connsiteY2" fmla="*/ 3638550 h 3638550"/>
              <a:gd name="connsiteX3" fmla="*/ 0 w 2743200"/>
              <a:gd name="connsiteY3" fmla="*/ 363855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3638550">
                <a:moveTo>
                  <a:pt x="0" y="0"/>
                </a:moveTo>
                <a:lnTo>
                  <a:pt x="2743200" y="0"/>
                </a:lnTo>
                <a:lnTo>
                  <a:pt x="2743200" y="3638550"/>
                </a:lnTo>
                <a:lnTo>
                  <a:pt x="0" y="36385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00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122057"/>
          </a:xfrm>
          <a:custGeom>
            <a:avLst/>
            <a:gdLst>
              <a:gd name="connsiteX0" fmla="*/ 0 w 12192000"/>
              <a:gd name="connsiteY0" fmla="*/ 0 h 4122057"/>
              <a:gd name="connsiteX1" fmla="*/ 12192000 w 12192000"/>
              <a:gd name="connsiteY1" fmla="*/ 0 h 4122057"/>
              <a:gd name="connsiteX2" fmla="*/ 12192000 w 12192000"/>
              <a:gd name="connsiteY2" fmla="*/ 4122057 h 4122057"/>
              <a:gd name="connsiteX3" fmla="*/ 0 w 12192000"/>
              <a:gd name="connsiteY3" fmla="*/ 4122057 h 412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122057">
                <a:moveTo>
                  <a:pt x="0" y="0"/>
                </a:moveTo>
                <a:lnTo>
                  <a:pt x="12192000" y="0"/>
                </a:lnTo>
                <a:lnTo>
                  <a:pt x="12192000" y="4122057"/>
                </a:lnTo>
                <a:lnTo>
                  <a:pt x="0" y="41220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71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71999"/>
          </a:xfrm>
          <a:custGeom>
            <a:avLst/>
            <a:gdLst>
              <a:gd name="connsiteX0" fmla="*/ 0 w 12192000"/>
              <a:gd name="connsiteY0" fmla="*/ 0 h 4571999"/>
              <a:gd name="connsiteX1" fmla="*/ 12192000 w 12192000"/>
              <a:gd name="connsiteY1" fmla="*/ 0 h 4571999"/>
              <a:gd name="connsiteX2" fmla="*/ 12192000 w 12192000"/>
              <a:gd name="connsiteY2" fmla="*/ 4571999 h 4571999"/>
              <a:gd name="connsiteX3" fmla="*/ 0 w 12192000"/>
              <a:gd name="connsiteY3" fmla="*/ 4571999 h 457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71999">
                <a:moveTo>
                  <a:pt x="0" y="0"/>
                </a:moveTo>
                <a:lnTo>
                  <a:pt x="12192000" y="0"/>
                </a:lnTo>
                <a:lnTo>
                  <a:pt x="12192000" y="4571999"/>
                </a:lnTo>
                <a:lnTo>
                  <a:pt x="0" y="457199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25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29465" y="0"/>
            <a:ext cx="4620642" cy="6858000"/>
          </a:xfrm>
          <a:custGeom>
            <a:avLst/>
            <a:gdLst>
              <a:gd name="connsiteX0" fmla="*/ 0 w 4620642"/>
              <a:gd name="connsiteY0" fmla="*/ 0 h 6858000"/>
              <a:gd name="connsiteX1" fmla="*/ 4620642 w 4620642"/>
              <a:gd name="connsiteY1" fmla="*/ 0 h 6858000"/>
              <a:gd name="connsiteX2" fmla="*/ 4620642 w 4620642"/>
              <a:gd name="connsiteY2" fmla="*/ 6858000 h 6858000"/>
              <a:gd name="connsiteX3" fmla="*/ 0 w 46206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0642" h="6858000">
                <a:moveTo>
                  <a:pt x="0" y="0"/>
                </a:moveTo>
                <a:lnTo>
                  <a:pt x="4620642" y="0"/>
                </a:lnTo>
                <a:lnTo>
                  <a:pt x="4620642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3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88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87318" y="1733550"/>
            <a:ext cx="3390900" cy="3390900"/>
          </a:xfrm>
          <a:custGeom>
            <a:avLst/>
            <a:gdLst>
              <a:gd name="connsiteX0" fmla="*/ 1695450 w 3390900"/>
              <a:gd name="connsiteY0" fmla="*/ 0 h 3390900"/>
              <a:gd name="connsiteX1" fmla="*/ 3390900 w 3390900"/>
              <a:gd name="connsiteY1" fmla="*/ 1695450 h 3390900"/>
              <a:gd name="connsiteX2" fmla="*/ 1695450 w 3390900"/>
              <a:gd name="connsiteY2" fmla="*/ 3390900 h 3390900"/>
              <a:gd name="connsiteX3" fmla="*/ 0 w 3390900"/>
              <a:gd name="connsiteY3" fmla="*/ 1695450 h 3390900"/>
              <a:gd name="connsiteX4" fmla="*/ 1695450 w 3390900"/>
              <a:gd name="connsiteY4" fmla="*/ 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0900" h="3390900">
                <a:moveTo>
                  <a:pt x="1695450" y="0"/>
                </a:moveTo>
                <a:cubicBezTo>
                  <a:pt x="2631821" y="0"/>
                  <a:pt x="3390900" y="759079"/>
                  <a:pt x="3390900" y="1695450"/>
                </a:cubicBezTo>
                <a:cubicBezTo>
                  <a:pt x="3390900" y="2631821"/>
                  <a:pt x="2631821" y="3390900"/>
                  <a:pt x="1695450" y="3390900"/>
                </a:cubicBezTo>
                <a:cubicBezTo>
                  <a:pt x="759079" y="3390900"/>
                  <a:pt x="0" y="2631821"/>
                  <a:pt x="0" y="1695450"/>
                </a:cubicBezTo>
                <a:cubicBezTo>
                  <a:pt x="0" y="759079"/>
                  <a:pt x="759079" y="0"/>
                  <a:pt x="169545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9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33550" y="2209800"/>
            <a:ext cx="3848100" cy="4648200"/>
          </a:xfrm>
          <a:custGeom>
            <a:avLst/>
            <a:gdLst>
              <a:gd name="connsiteX0" fmla="*/ 0 w 3848100"/>
              <a:gd name="connsiteY0" fmla="*/ 0 h 4648200"/>
              <a:gd name="connsiteX1" fmla="*/ 3848100 w 3848100"/>
              <a:gd name="connsiteY1" fmla="*/ 0 h 4648200"/>
              <a:gd name="connsiteX2" fmla="*/ 3848100 w 3848100"/>
              <a:gd name="connsiteY2" fmla="*/ 4648200 h 4648200"/>
              <a:gd name="connsiteX3" fmla="*/ 0 w 3848100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4648200">
                <a:moveTo>
                  <a:pt x="0" y="0"/>
                </a:moveTo>
                <a:lnTo>
                  <a:pt x="3848100" y="0"/>
                </a:lnTo>
                <a:lnTo>
                  <a:pt x="3848100" y="4648200"/>
                </a:lnTo>
                <a:lnTo>
                  <a:pt x="0" y="46482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18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476375" y="1885950"/>
            <a:ext cx="2324100" cy="2324100"/>
          </a:xfrm>
          <a:custGeom>
            <a:avLst/>
            <a:gdLst>
              <a:gd name="connsiteX0" fmla="*/ 0 w 2324100"/>
              <a:gd name="connsiteY0" fmla="*/ 0 h 2324100"/>
              <a:gd name="connsiteX1" fmla="*/ 2324100 w 2324100"/>
              <a:gd name="connsiteY1" fmla="*/ 0 h 2324100"/>
              <a:gd name="connsiteX2" fmla="*/ 2324100 w 2324100"/>
              <a:gd name="connsiteY2" fmla="*/ 2324100 h 2324100"/>
              <a:gd name="connsiteX3" fmla="*/ 0 w 23241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933950" y="1885950"/>
            <a:ext cx="2324100" cy="2324100"/>
          </a:xfrm>
          <a:custGeom>
            <a:avLst/>
            <a:gdLst>
              <a:gd name="connsiteX0" fmla="*/ 0 w 2324100"/>
              <a:gd name="connsiteY0" fmla="*/ 0 h 2324100"/>
              <a:gd name="connsiteX1" fmla="*/ 2324100 w 2324100"/>
              <a:gd name="connsiteY1" fmla="*/ 0 h 2324100"/>
              <a:gd name="connsiteX2" fmla="*/ 2324100 w 2324100"/>
              <a:gd name="connsiteY2" fmla="*/ 2324100 h 2324100"/>
              <a:gd name="connsiteX3" fmla="*/ 0 w 23241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391525" y="1885950"/>
            <a:ext cx="2324100" cy="2324100"/>
          </a:xfrm>
          <a:custGeom>
            <a:avLst/>
            <a:gdLst>
              <a:gd name="connsiteX0" fmla="*/ 0 w 2324100"/>
              <a:gd name="connsiteY0" fmla="*/ 0 h 2324100"/>
              <a:gd name="connsiteX1" fmla="*/ 2324100 w 2324100"/>
              <a:gd name="connsiteY1" fmla="*/ 0 h 2324100"/>
              <a:gd name="connsiteX2" fmla="*/ 2324100 w 2324100"/>
              <a:gd name="connsiteY2" fmla="*/ 2324100 h 2324100"/>
              <a:gd name="connsiteX3" fmla="*/ 0 w 2324100"/>
              <a:gd name="connsiteY3" fmla="*/ 232410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67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47750" y="1614714"/>
            <a:ext cx="1600200" cy="1600200"/>
          </a:xfrm>
          <a:custGeom>
            <a:avLst/>
            <a:gdLst>
              <a:gd name="connsiteX0" fmla="*/ 800100 w 1600200"/>
              <a:gd name="connsiteY0" fmla="*/ 0 h 1600200"/>
              <a:gd name="connsiteX1" fmla="*/ 1600200 w 1600200"/>
              <a:gd name="connsiteY1" fmla="*/ 800100 h 1600200"/>
              <a:gd name="connsiteX2" fmla="*/ 800100 w 1600200"/>
              <a:gd name="connsiteY2" fmla="*/ 1600200 h 1600200"/>
              <a:gd name="connsiteX3" fmla="*/ 0 w 1600200"/>
              <a:gd name="connsiteY3" fmla="*/ 800100 h 1600200"/>
              <a:gd name="connsiteX4" fmla="*/ 800100 w 1600200"/>
              <a:gd name="connsiteY4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200">
                <a:moveTo>
                  <a:pt x="800100" y="0"/>
                </a:moveTo>
                <a:cubicBezTo>
                  <a:pt x="1241983" y="0"/>
                  <a:pt x="1600200" y="358217"/>
                  <a:pt x="1600200" y="800100"/>
                </a:cubicBezTo>
                <a:cubicBezTo>
                  <a:pt x="1600200" y="1241983"/>
                  <a:pt x="1241983" y="1600200"/>
                  <a:pt x="800100" y="1600200"/>
                </a:cubicBezTo>
                <a:cubicBezTo>
                  <a:pt x="358217" y="1600200"/>
                  <a:pt x="0" y="1241983"/>
                  <a:pt x="0" y="800100"/>
                </a:cubicBezTo>
                <a:cubicBezTo>
                  <a:pt x="0" y="358217"/>
                  <a:pt x="358217" y="0"/>
                  <a:pt x="8001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047750" y="4083759"/>
            <a:ext cx="1600200" cy="1600200"/>
          </a:xfrm>
          <a:custGeom>
            <a:avLst/>
            <a:gdLst>
              <a:gd name="connsiteX0" fmla="*/ 800100 w 1600200"/>
              <a:gd name="connsiteY0" fmla="*/ 0 h 1600200"/>
              <a:gd name="connsiteX1" fmla="*/ 1600200 w 1600200"/>
              <a:gd name="connsiteY1" fmla="*/ 800100 h 1600200"/>
              <a:gd name="connsiteX2" fmla="*/ 800100 w 1600200"/>
              <a:gd name="connsiteY2" fmla="*/ 1600200 h 1600200"/>
              <a:gd name="connsiteX3" fmla="*/ 0 w 1600200"/>
              <a:gd name="connsiteY3" fmla="*/ 800100 h 1600200"/>
              <a:gd name="connsiteX4" fmla="*/ 800100 w 1600200"/>
              <a:gd name="connsiteY4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200">
                <a:moveTo>
                  <a:pt x="800100" y="0"/>
                </a:moveTo>
                <a:cubicBezTo>
                  <a:pt x="1241983" y="0"/>
                  <a:pt x="1600200" y="358217"/>
                  <a:pt x="1600200" y="800100"/>
                </a:cubicBezTo>
                <a:cubicBezTo>
                  <a:pt x="1600200" y="1241983"/>
                  <a:pt x="1241983" y="1600200"/>
                  <a:pt x="800100" y="1600200"/>
                </a:cubicBezTo>
                <a:cubicBezTo>
                  <a:pt x="358217" y="1600200"/>
                  <a:pt x="0" y="1241983"/>
                  <a:pt x="0" y="800100"/>
                </a:cubicBezTo>
                <a:cubicBezTo>
                  <a:pt x="0" y="358217"/>
                  <a:pt x="358217" y="0"/>
                  <a:pt x="8001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664779" y="1614714"/>
            <a:ext cx="1600200" cy="1600200"/>
          </a:xfrm>
          <a:custGeom>
            <a:avLst/>
            <a:gdLst>
              <a:gd name="connsiteX0" fmla="*/ 800100 w 1600200"/>
              <a:gd name="connsiteY0" fmla="*/ 0 h 1600200"/>
              <a:gd name="connsiteX1" fmla="*/ 1600200 w 1600200"/>
              <a:gd name="connsiteY1" fmla="*/ 800100 h 1600200"/>
              <a:gd name="connsiteX2" fmla="*/ 800100 w 1600200"/>
              <a:gd name="connsiteY2" fmla="*/ 1600200 h 1600200"/>
              <a:gd name="connsiteX3" fmla="*/ 0 w 1600200"/>
              <a:gd name="connsiteY3" fmla="*/ 800100 h 1600200"/>
              <a:gd name="connsiteX4" fmla="*/ 800100 w 1600200"/>
              <a:gd name="connsiteY4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200">
                <a:moveTo>
                  <a:pt x="800100" y="0"/>
                </a:moveTo>
                <a:cubicBezTo>
                  <a:pt x="1241983" y="0"/>
                  <a:pt x="1600200" y="358217"/>
                  <a:pt x="1600200" y="800100"/>
                </a:cubicBezTo>
                <a:cubicBezTo>
                  <a:pt x="1600200" y="1241983"/>
                  <a:pt x="1241983" y="1600200"/>
                  <a:pt x="800100" y="1600200"/>
                </a:cubicBezTo>
                <a:cubicBezTo>
                  <a:pt x="358217" y="1600200"/>
                  <a:pt x="0" y="1241983"/>
                  <a:pt x="0" y="800100"/>
                </a:cubicBezTo>
                <a:cubicBezTo>
                  <a:pt x="0" y="358217"/>
                  <a:pt x="358217" y="0"/>
                  <a:pt x="8001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64779" y="4083759"/>
            <a:ext cx="1600200" cy="1600200"/>
          </a:xfrm>
          <a:custGeom>
            <a:avLst/>
            <a:gdLst>
              <a:gd name="connsiteX0" fmla="*/ 800100 w 1600200"/>
              <a:gd name="connsiteY0" fmla="*/ 0 h 1600200"/>
              <a:gd name="connsiteX1" fmla="*/ 1600200 w 1600200"/>
              <a:gd name="connsiteY1" fmla="*/ 800100 h 1600200"/>
              <a:gd name="connsiteX2" fmla="*/ 800100 w 1600200"/>
              <a:gd name="connsiteY2" fmla="*/ 1600200 h 1600200"/>
              <a:gd name="connsiteX3" fmla="*/ 0 w 1600200"/>
              <a:gd name="connsiteY3" fmla="*/ 800100 h 1600200"/>
              <a:gd name="connsiteX4" fmla="*/ 800100 w 1600200"/>
              <a:gd name="connsiteY4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0200" h="1600200">
                <a:moveTo>
                  <a:pt x="800100" y="0"/>
                </a:moveTo>
                <a:cubicBezTo>
                  <a:pt x="1241983" y="0"/>
                  <a:pt x="1600200" y="358217"/>
                  <a:pt x="1600200" y="800100"/>
                </a:cubicBezTo>
                <a:cubicBezTo>
                  <a:pt x="1600200" y="1241983"/>
                  <a:pt x="1241983" y="1600200"/>
                  <a:pt x="800100" y="1600200"/>
                </a:cubicBezTo>
                <a:cubicBezTo>
                  <a:pt x="358217" y="1600200"/>
                  <a:pt x="0" y="1241983"/>
                  <a:pt x="0" y="800100"/>
                </a:cubicBezTo>
                <a:cubicBezTo>
                  <a:pt x="0" y="358217"/>
                  <a:pt x="358217" y="0"/>
                  <a:pt x="8001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8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705600" y="0"/>
            <a:ext cx="4648200" cy="6858000"/>
          </a:xfrm>
          <a:custGeom>
            <a:avLst/>
            <a:gdLst>
              <a:gd name="connsiteX0" fmla="*/ 0 w 4648200"/>
              <a:gd name="connsiteY0" fmla="*/ 0 h 6858000"/>
              <a:gd name="connsiteX1" fmla="*/ 4648200 w 4648200"/>
              <a:gd name="connsiteY1" fmla="*/ 0 h 6858000"/>
              <a:gd name="connsiteX2" fmla="*/ 4648200 w 4648200"/>
              <a:gd name="connsiteY2" fmla="*/ 6858000 h 6858000"/>
              <a:gd name="connsiteX3" fmla="*/ 0 w 4648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8200" h="6858000">
                <a:moveTo>
                  <a:pt x="0" y="0"/>
                </a:moveTo>
                <a:lnTo>
                  <a:pt x="4648200" y="0"/>
                </a:lnTo>
                <a:lnTo>
                  <a:pt x="46482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85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53452" y="2171700"/>
            <a:ext cx="1885096" cy="1885096"/>
          </a:xfrm>
          <a:custGeom>
            <a:avLst/>
            <a:gdLst>
              <a:gd name="connsiteX0" fmla="*/ 942548 w 1885096"/>
              <a:gd name="connsiteY0" fmla="*/ 0 h 1885096"/>
              <a:gd name="connsiteX1" fmla="*/ 1885096 w 1885096"/>
              <a:gd name="connsiteY1" fmla="*/ 942548 h 1885096"/>
              <a:gd name="connsiteX2" fmla="*/ 942548 w 1885096"/>
              <a:gd name="connsiteY2" fmla="*/ 1885096 h 1885096"/>
              <a:gd name="connsiteX3" fmla="*/ 0 w 1885096"/>
              <a:gd name="connsiteY3" fmla="*/ 942548 h 1885096"/>
              <a:gd name="connsiteX4" fmla="*/ 942548 w 1885096"/>
              <a:gd name="connsiteY4" fmla="*/ 0 h 188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096" h="1885096">
                <a:moveTo>
                  <a:pt x="942548" y="0"/>
                </a:moveTo>
                <a:cubicBezTo>
                  <a:pt x="1463103" y="0"/>
                  <a:pt x="1885096" y="421993"/>
                  <a:pt x="1885096" y="942548"/>
                </a:cubicBezTo>
                <a:cubicBezTo>
                  <a:pt x="1885096" y="1463103"/>
                  <a:pt x="1463103" y="1885096"/>
                  <a:pt x="942548" y="1885096"/>
                </a:cubicBezTo>
                <a:cubicBezTo>
                  <a:pt x="421993" y="1885096"/>
                  <a:pt x="0" y="1463103"/>
                  <a:pt x="0" y="942548"/>
                </a:cubicBezTo>
                <a:cubicBezTo>
                  <a:pt x="0" y="421993"/>
                  <a:pt x="421993" y="0"/>
                  <a:pt x="942548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2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47486" y="2314575"/>
            <a:ext cx="1847850" cy="1847850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0 h 1847850"/>
              <a:gd name="connsiteX2" fmla="*/ 1847850 w 1847850"/>
              <a:gd name="connsiteY2" fmla="*/ 1847850 h 1847850"/>
              <a:gd name="connsiteX3" fmla="*/ 0 w 1847850"/>
              <a:gd name="connsiteY3" fmla="*/ 18478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lnTo>
                  <a:pt x="1847850" y="0"/>
                </a:lnTo>
                <a:lnTo>
                  <a:pt x="1847850" y="1847850"/>
                </a:lnTo>
                <a:lnTo>
                  <a:pt x="0" y="18478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648450" y="2314575"/>
            <a:ext cx="1847850" cy="1847850"/>
          </a:xfrm>
          <a:custGeom>
            <a:avLst/>
            <a:gdLst>
              <a:gd name="connsiteX0" fmla="*/ 0 w 1847850"/>
              <a:gd name="connsiteY0" fmla="*/ 0 h 1847850"/>
              <a:gd name="connsiteX1" fmla="*/ 1847850 w 1847850"/>
              <a:gd name="connsiteY1" fmla="*/ 0 h 1847850"/>
              <a:gd name="connsiteX2" fmla="*/ 1847850 w 1847850"/>
              <a:gd name="connsiteY2" fmla="*/ 1847850 h 1847850"/>
              <a:gd name="connsiteX3" fmla="*/ 0 w 1847850"/>
              <a:gd name="connsiteY3" fmla="*/ 18478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850" h="1847850">
                <a:moveTo>
                  <a:pt x="0" y="0"/>
                </a:moveTo>
                <a:lnTo>
                  <a:pt x="1847850" y="0"/>
                </a:lnTo>
                <a:lnTo>
                  <a:pt x="1847850" y="1847850"/>
                </a:lnTo>
                <a:lnTo>
                  <a:pt x="0" y="18478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29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097742" y="1"/>
            <a:ext cx="10094259" cy="5015753"/>
          </a:xfrm>
          <a:custGeom>
            <a:avLst/>
            <a:gdLst>
              <a:gd name="connsiteX0" fmla="*/ 0 w 10094259"/>
              <a:gd name="connsiteY0" fmla="*/ 0 h 5015753"/>
              <a:gd name="connsiteX1" fmla="*/ 10094259 w 10094259"/>
              <a:gd name="connsiteY1" fmla="*/ 0 h 5015753"/>
              <a:gd name="connsiteX2" fmla="*/ 10094259 w 10094259"/>
              <a:gd name="connsiteY2" fmla="*/ 5015753 h 5015753"/>
              <a:gd name="connsiteX3" fmla="*/ 0 w 10094259"/>
              <a:gd name="connsiteY3" fmla="*/ 5015753 h 501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4259" h="5015753">
                <a:moveTo>
                  <a:pt x="0" y="0"/>
                </a:moveTo>
                <a:lnTo>
                  <a:pt x="10094259" y="0"/>
                </a:lnTo>
                <a:lnTo>
                  <a:pt x="10094259" y="5015753"/>
                </a:lnTo>
                <a:lnTo>
                  <a:pt x="0" y="501575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495300" y="457201"/>
            <a:ext cx="2474282" cy="2738301"/>
          </a:xfrm>
          <a:custGeom>
            <a:avLst/>
            <a:gdLst>
              <a:gd name="connsiteX0" fmla="*/ 0 w 2474282"/>
              <a:gd name="connsiteY0" fmla="*/ 0 h 2738301"/>
              <a:gd name="connsiteX1" fmla="*/ 2474282 w 2474282"/>
              <a:gd name="connsiteY1" fmla="*/ 0 h 2738301"/>
              <a:gd name="connsiteX2" fmla="*/ 2474282 w 2474282"/>
              <a:gd name="connsiteY2" fmla="*/ 2738301 h 2738301"/>
              <a:gd name="connsiteX3" fmla="*/ 0 w 2474282"/>
              <a:gd name="connsiteY3" fmla="*/ 2738301 h 27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4282" h="2738301">
                <a:moveTo>
                  <a:pt x="0" y="0"/>
                </a:moveTo>
                <a:lnTo>
                  <a:pt x="2474282" y="0"/>
                </a:lnTo>
                <a:lnTo>
                  <a:pt x="2474282" y="2738301"/>
                </a:lnTo>
                <a:lnTo>
                  <a:pt x="0" y="273830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9222418" y="457201"/>
            <a:ext cx="2474282" cy="2738301"/>
          </a:xfrm>
          <a:custGeom>
            <a:avLst/>
            <a:gdLst>
              <a:gd name="connsiteX0" fmla="*/ 0 w 2474282"/>
              <a:gd name="connsiteY0" fmla="*/ 0 h 2738301"/>
              <a:gd name="connsiteX1" fmla="*/ 2474282 w 2474282"/>
              <a:gd name="connsiteY1" fmla="*/ 0 h 2738301"/>
              <a:gd name="connsiteX2" fmla="*/ 2474282 w 2474282"/>
              <a:gd name="connsiteY2" fmla="*/ 2738301 h 2738301"/>
              <a:gd name="connsiteX3" fmla="*/ 0 w 2474282"/>
              <a:gd name="connsiteY3" fmla="*/ 2738301 h 27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4282" h="2738301">
                <a:moveTo>
                  <a:pt x="0" y="0"/>
                </a:moveTo>
                <a:lnTo>
                  <a:pt x="2474282" y="0"/>
                </a:lnTo>
                <a:lnTo>
                  <a:pt x="2474282" y="2738301"/>
                </a:lnTo>
                <a:lnTo>
                  <a:pt x="0" y="273830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7438634" y="3662500"/>
            <a:ext cx="4258066" cy="2738301"/>
          </a:xfrm>
          <a:custGeom>
            <a:avLst/>
            <a:gdLst>
              <a:gd name="connsiteX0" fmla="*/ 0 w 4258066"/>
              <a:gd name="connsiteY0" fmla="*/ 0 h 2738301"/>
              <a:gd name="connsiteX1" fmla="*/ 4258066 w 4258066"/>
              <a:gd name="connsiteY1" fmla="*/ 0 h 2738301"/>
              <a:gd name="connsiteX2" fmla="*/ 4258066 w 4258066"/>
              <a:gd name="connsiteY2" fmla="*/ 2738301 h 2738301"/>
              <a:gd name="connsiteX3" fmla="*/ 0 w 4258066"/>
              <a:gd name="connsiteY3" fmla="*/ 2738301 h 27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066" h="2738301">
                <a:moveTo>
                  <a:pt x="0" y="0"/>
                </a:moveTo>
                <a:lnTo>
                  <a:pt x="4258066" y="0"/>
                </a:lnTo>
                <a:lnTo>
                  <a:pt x="4258066" y="2738301"/>
                </a:lnTo>
                <a:lnTo>
                  <a:pt x="0" y="273830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95300" y="3662500"/>
            <a:ext cx="6483002" cy="2738301"/>
          </a:xfrm>
          <a:custGeom>
            <a:avLst/>
            <a:gdLst>
              <a:gd name="connsiteX0" fmla="*/ 0 w 6483002"/>
              <a:gd name="connsiteY0" fmla="*/ 0 h 2738301"/>
              <a:gd name="connsiteX1" fmla="*/ 6483002 w 6483002"/>
              <a:gd name="connsiteY1" fmla="*/ 0 h 2738301"/>
              <a:gd name="connsiteX2" fmla="*/ 6483002 w 6483002"/>
              <a:gd name="connsiteY2" fmla="*/ 2738301 h 2738301"/>
              <a:gd name="connsiteX3" fmla="*/ 0 w 6483002"/>
              <a:gd name="connsiteY3" fmla="*/ 2738301 h 27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3002" h="2738301">
                <a:moveTo>
                  <a:pt x="0" y="0"/>
                </a:moveTo>
                <a:lnTo>
                  <a:pt x="6483002" y="0"/>
                </a:lnTo>
                <a:lnTo>
                  <a:pt x="6483002" y="2738301"/>
                </a:lnTo>
                <a:lnTo>
                  <a:pt x="0" y="273830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429914" y="457201"/>
            <a:ext cx="5332173" cy="2738301"/>
          </a:xfrm>
          <a:custGeom>
            <a:avLst/>
            <a:gdLst>
              <a:gd name="connsiteX0" fmla="*/ 0 w 5332173"/>
              <a:gd name="connsiteY0" fmla="*/ 0 h 2738301"/>
              <a:gd name="connsiteX1" fmla="*/ 5332173 w 5332173"/>
              <a:gd name="connsiteY1" fmla="*/ 0 h 2738301"/>
              <a:gd name="connsiteX2" fmla="*/ 5332173 w 5332173"/>
              <a:gd name="connsiteY2" fmla="*/ 2738301 h 2738301"/>
              <a:gd name="connsiteX3" fmla="*/ 0 w 5332173"/>
              <a:gd name="connsiteY3" fmla="*/ 2738301 h 2738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73" h="2738301">
                <a:moveTo>
                  <a:pt x="0" y="0"/>
                </a:moveTo>
                <a:lnTo>
                  <a:pt x="5332173" y="0"/>
                </a:lnTo>
                <a:lnTo>
                  <a:pt x="5332173" y="2738301"/>
                </a:lnTo>
                <a:lnTo>
                  <a:pt x="0" y="273830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3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610350" y="800101"/>
            <a:ext cx="2316830" cy="1380779"/>
          </a:xfrm>
          <a:custGeom>
            <a:avLst/>
            <a:gdLst>
              <a:gd name="connsiteX0" fmla="*/ 0 w 2316830"/>
              <a:gd name="connsiteY0" fmla="*/ 0 h 1380779"/>
              <a:gd name="connsiteX1" fmla="*/ 2316830 w 2316830"/>
              <a:gd name="connsiteY1" fmla="*/ 0 h 1380779"/>
              <a:gd name="connsiteX2" fmla="*/ 2316830 w 2316830"/>
              <a:gd name="connsiteY2" fmla="*/ 1380779 h 1380779"/>
              <a:gd name="connsiteX3" fmla="*/ 0 w 2316830"/>
              <a:gd name="connsiteY3" fmla="*/ 1380779 h 138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830" h="1380779">
                <a:moveTo>
                  <a:pt x="0" y="0"/>
                </a:moveTo>
                <a:lnTo>
                  <a:pt x="2316830" y="0"/>
                </a:lnTo>
                <a:lnTo>
                  <a:pt x="2316830" y="1380779"/>
                </a:lnTo>
                <a:lnTo>
                  <a:pt x="0" y="138077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9398920" y="800101"/>
            <a:ext cx="2316830" cy="1380779"/>
          </a:xfrm>
          <a:custGeom>
            <a:avLst/>
            <a:gdLst>
              <a:gd name="connsiteX0" fmla="*/ 0 w 2316830"/>
              <a:gd name="connsiteY0" fmla="*/ 0 h 1380779"/>
              <a:gd name="connsiteX1" fmla="*/ 2316830 w 2316830"/>
              <a:gd name="connsiteY1" fmla="*/ 0 h 1380779"/>
              <a:gd name="connsiteX2" fmla="*/ 2316830 w 2316830"/>
              <a:gd name="connsiteY2" fmla="*/ 1380779 h 1380779"/>
              <a:gd name="connsiteX3" fmla="*/ 0 w 2316830"/>
              <a:gd name="connsiteY3" fmla="*/ 1380779 h 138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830" h="1380779">
                <a:moveTo>
                  <a:pt x="0" y="0"/>
                </a:moveTo>
                <a:lnTo>
                  <a:pt x="2316830" y="0"/>
                </a:lnTo>
                <a:lnTo>
                  <a:pt x="2316830" y="1380779"/>
                </a:lnTo>
                <a:lnTo>
                  <a:pt x="0" y="138077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6610350" y="3798333"/>
            <a:ext cx="2316830" cy="1380779"/>
          </a:xfrm>
          <a:custGeom>
            <a:avLst/>
            <a:gdLst>
              <a:gd name="connsiteX0" fmla="*/ 0 w 2316830"/>
              <a:gd name="connsiteY0" fmla="*/ 0 h 1380779"/>
              <a:gd name="connsiteX1" fmla="*/ 2316830 w 2316830"/>
              <a:gd name="connsiteY1" fmla="*/ 0 h 1380779"/>
              <a:gd name="connsiteX2" fmla="*/ 2316830 w 2316830"/>
              <a:gd name="connsiteY2" fmla="*/ 1380779 h 1380779"/>
              <a:gd name="connsiteX3" fmla="*/ 0 w 2316830"/>
              <a:gd name="connsiteY3" fmla="*/ 1380779 h 138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830" h="1380779">
                <a:moveTo>
                  <a:pt x="0" y="0"/>
                </a:moveTo>
                <a:lnTo>
                  <a:pt x="2316830" y="0"/>
                </a:lnTo>
                <a:lnTo>
                  <a:pt x="2316830" y="1380779"/>
                </a:lnTo>
                <a:lnTo>
                  <a:pt x="0" y="138077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9398920" y="3798333"/>
            <a:ext cx="2316830" cy="1380779"/>
          </a:xfrm>
          <a:custGeom>
            <a:avLst/>
            <a:gdLst>
              <a:gd name="connsiteX0" fmla="*/ 0 w 2316830"/>
              <a:gd name="connsiteY0" fmla="*/ 0 h 1380779"/>
              <a:gd name="connsiteX1" fmla="*/ 2316830 w 2316830"/>
              <a:gd name="connsiteY1" fmla="*/ 0 h 1380779"/>
              <a:gd name="connsiteX2" fmla="*/ 2316830 w 2316830"/>
              <a:gd name="connsiteY2" fmla="*/ 1380779 h 1380779"/>
              <a:gd name="connsiteX3" fmla="*/ 0 w 2316830"/>
              <a:gd name="connsiteY3" fmla="*/ 1380779 h 138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830" h="1380779">
                <a:moveTo>
                  <a:pt x="0" y="0"/>
                </a:moveTo>
                <a:lnTo>
                  <a:pt x="2316830" y="0"/>
                </a:lnTo>
                <a:lnTo>
                  <a:pt x="2316830" y="1380779"/>
                </a:lnTo>
                <a:lnTo>
                  <a:pt x="0" y="138077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112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43250" y="3429000"/>
            <a:ext cx="9048750" cy="3429000"/>
          </a:xfrm>
          <a:custGeom>
            <a:avLst/>
            <a:gdLst>
              <a:gd name="connsiteX0" fmla="*/ 0 w 9048750"/>
              <a:gd name="connsiteY0" fmla="*/ 0 h 3429000"/>
              <a:gd name="connsiteX1" fmla="*/ 9048750 w 9048750"/>
              <a:gd name="connsiteY1" fmla="*/ 0 h 3429000"/>
              <a:gd name="connsiteX2" fmla="*/ 9048750 w 9048750"/>
              <a:gd name="connsiteY2" fmla="*/ 3429000 h 3429000"/>
              <a:gd name="connsiteX3" fmla="*/ 0 w 90487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8750" h="3429000">
                <a:moveTo>
                  <a:pt x="0" y="0"/>
                </a:moveTo>
                <a:lnTo>
                  <a:pt x="9048750" y="0"/>
                </a:lnTo>
                <a:lnTo>
                  <a:pt x="9048750" y="3429000"/>
                </a:lnTo>
                <a:lnTo>
                  <a:pt x="0" y="3429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19950" y="0"/>
            <a:ext cx="3009900" cy="2971800"/>
          </a:xfrm>
          <a:custGeom>
            <a:avLst/>
            <a:gdLst>
              <a:gd name="connsiteX0" fmla="*/ 0 w 3009900"/>
              <a:gd name="connsiteY0" fmla="*/ 0 h 2971800"/>
              <a:gd name="connsiteX1" fmla="*/ 3009900 w 3009900"/>
              <a:gd name="connsiteY1" fmla="*/ 0 h 2971800"/>
              <a:gd name="connsiteX2" fmla="*/ 3009900 w 3009900"/>
              <a:gd name="connsiteY2" fmla="*/ 2971800 h 2971800"/>
              <a:gd name="connsiteX3" fmla="*/ 0 w 3009900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900" h="2971800">
                <a:moveTo>
                  <a:pt x="0" y="0"/>
                </a:moveTo>
                <a:lnTo>
                  <a:pt x="3009900" y="0"/>
                </a:lnTo>
                <a:lnTo>
                  <a:pt x="3009900" y="2971800"/>
                </a:lnTo>
                <a:lnTo>
                  <a:pt x="0" y="2971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99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438150" y="0"/>
            <a:ext cx="2952750" cy="6858000"/>
          </a:xfrm>
          <a:custGeom>
            <a:avLst/>
            <a:gdLst>
              <a:gd name="connsiteX0" fmla="*/ 0 w 2952750"/>
              <a:gd name="connsiteY0" fmla="*/ 0 h 6858000"/>
              <a:gd name="connsiteX1" fmla="*/ 2952750 w 2952750"/>
              <a:gd name="connsiteY1" fmla="*/ 0 h 6858000"/>
              <a:gd name="connsiteX2" fmla="*/ 2952750 w 2952750"/>
              <a:gd name="connsiteY2" fmla="*/ 6858000 h 6858000"/>
              <a:gd name="connsiteX3" fmla="*/ 0 w 2952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6858000">
                <a:moveTo>
                  <a:pt x="0" y="0"/>
                </a:moveTo>
                <a:lnTo>
                  <a:pt x="2952750" y="0"/>
                </a:lnTo>
                <a:lnTo>
                  <a:pt x="29527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829050" y="0"/>
            <a:ext cx="2952750" cy="3695700"/>
          </a:xfrm>
          <a:custGeom>
            <a:avLst/>
            <a:gdLst>
              <a:gd name="connsiteX0" fmla="*/ 0 w 2952750"/>
              <a:gd name="connsiteY0" fmla="*/ 0 h 3695700"/>
              <a:gd name="connsiteX1" fmla="*/ 2952750 w 2952750"/>
              <a:gd name="connsiteY1" fmla="*/ 0 h 3695700"/>
              <a:gd name="connsiteX2" fmla="*/ 2952750 w 2952750"/>
              <a:gd name="connsiteY2" fmla="*/ 3695700 h 3695700"/>
              <a:gd name="connsiteX3" fmla="*/ 0 w 2952750"/>
              <a:gd name="connsiteY3" fmla="*/ 3695700 h 369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695700">
                <a:moveTo>
                  <a:pt x="0" y="0"/>
                </a:moveTo>
                <a:lnTo>
                  <a:pt x="2952750" y="0"/>
                </a:lnTo>
                <a:lnTo>
                  <a:pt x="2952750" y="3695700"/>
                </a:lnTo>
                <a:lnTo>
                  <a:pt x="0" y="36957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3829050" y="4095750"/>
            <a:ext cx="2952750" cy="2762250"/>
          </a:xfrm>
          <a:custGeom>
            <a:avLst/>
            <a:gdLst>
              <a:gd name="connsiteX0" fmla="*/ 0 w 2952750"/>
              <a:gd name="connsiteY0" fmla="*/ 0 h 2762250"/>
              <a:gd name="connsiteX1" fmla="*/ 2952750 w 2952750"/>
              <a:gd name="connsiteY1" fmla="*/ 0 h 2762250"/>
              <a:gd name="connsiteX2" fmla="*/ 2952750 w 2952750"/>
              <a:gd name="connsiteY2" fmla="*/ 2762250 h 2762250"/>
              <a:gd name="connsiteX3" fmla="*/ 0 w 2952750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762250">
                <a:moveTo>
                  <a:pt x="0" y="0"/>
                </a:moveTo>
                <a:lnTo>
                  <a:pt x="2952750" y="0"/>
                </a:lnTo>
                <a:lnTo>
                  <a:pt x="2952750" y="2762250"/>
                </a:lnTo>
                <a:lnTo>
                  <a:pt x="0" y="27622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07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11613" cy="4247535"/>
          </a:xfrm>
          <a:custGeom>
            <a:avLst/>
            <a:gdLst>
              <a:gd name="connsiteX0" fmla="*/ 0 w 8111613"/>
              <a:gd name="connsiteY0" fmla="*/ 0 h 4247535"/>
              <a:gd name="connsiteX1" fmla="*/ 8111613 w 8111613"/>
              <a:gd name="connsiteY1" fmla="*/ 0 h 4247535"/>
              <a:gd name="connsiteX2" fmla="*/ 8111613 w 8111613"/>
              <a:gd name="connsiteY2" fmla="*/ 4247535 h 4247535"/>
              <a:gd name="connsiteX3" fmla="*/ 0 w 8111613"/>
              <a:gd name="connsiteY3" fmla="*/ 4247535 h 424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1613" h="4247535">
                <a:moveTo>
                  <a:pt x="0" y="0"/>
                </a:moveTo>
                <a:lnTo>
                  <a:pt x="8111613" y="0"/>
                </a:lnTo>
                <a:lnTo>
                  <a:pt x="8111613" y="4247535"/>
                </a:lnTo>
                <a:lnTo>
                  <a:pt x="0" y="424753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23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346463" y="1510748"/>
            <a:ext cx="2013502" cy="3564835"/>
          </a:xfrm>
          <a:custGeom>
            <a:avLst/>
            <a:gdLst>
              <a:gd name="connsiteX0" fmla="*/ 0 w 2952750"/>
              <a:gd name="connsiteY0" fmla="*/ 0 h 6858000"/>
              <a:gd name="connsiteX1" fmla="*/ 2952750 w 2952750"/>
              <a:gd name="connsiteY1" fmla="*/ 0 h 6858000"/>
              <a:gd name="connsiteX2" fmla="*/ 2952750 w 2952750"/>
              <a:gd name="connsiteY2" fmla="*/ 6858000 h 6858000"/>
              <a:gd name="connsiteX3" fmla="*/ 0 w 2952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6858000">
                <a:moveTo>
                  <a:pt x="0" y="0"/>
                </a:moveTo>
                <a:lnTo>
                  <a:pt x="2952750" y="0"/>
                </a:lnTo>
                <a:lnTo>
                  <a:pt x="29527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913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91325" y="1632600"/>
            <a:ext cx="4197126" cy="2663176"/>
          </a:xfrm>
          <a:custGeom>
            <a:avLst/>
            <a:gdLst>
              <a:gd name="connsiteX0" fmla="*/ 0 w 2952750"/>
              <a:gd name="connsiteY0" fmla="*/ 0 h 6858000"/>
              <a:gd name="connsiteX1" fmla="*/ 2952750 w 2952750"/>
              <a:gd name="connsiteY1" fmla="*/ 0 h 6858000"/>
              <a:gd name="connsiteX2" fmla="*/ 2952750 w 2952750"/>
              <a:gd name="connsiteY2" fmla="*/ 6858000 h 6858000"/>
              <a:gd name="connsiteX3" fmla="*/ 0 w 2952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6858000">
                <a:moveTo>
                  <a:pt x="0" y="0"/>
                </a:moveTo>
                <a:lnTo>
                  <a:pt x="2952750" y="0"/>
                </a:lnTo>
                <a:lnTo>
                  <a:pt x="29527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991225" y="3446763"/>
            <a:ext cx="1247775" cy="1644350"/>
          </a:xfrm>
          <a:custGeom>
            <a:avLst/>
            <a:gdLst>
              <a:gd name="connsiteX0" fmla="*/ 0 w 2952750"/>
              <a:gd name="connsiteY0" fmla="*/ 0 h 6858000"/>
              <a:gd name="connsiteX1" fmla="*/ 2952750 w 2952750"/>
              <a:gd name="connsiteY1" fmla="*/ 0 h 6858000"/>
              <a:gd name="connsiteX2" fmla="*/ 2952750 w 2952750"/>
              <a:gd name="connsiteY2" fmla="*/ 6858000 h 6858000"/>
              <a:gd name="connsiteX3" fmla="*/ 0 w 2952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6858000">
                <a:moveTo>
                  <a:pt x="0" y="0"/>
                </a:moveTo>
                <a:lnTo>
                  <a:pt x="2952750" y="0"/>
                </a:lnTo>
                <a:lnTo>
                  <a:pt x="295275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2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2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2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6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BAF37-38DF-4FAF-B8B2-626C0317CF73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E2700-9943-425E-90E6-60AD827ED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selector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hyperlink" Target="http://getbem.com/naming/" TargetMode="Externa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2712" y="2874936"/>
            <a:ext cx="4626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HTML/CSS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0118" y="4044486"/>
            <a:ext cx="1258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4BB4A-01F5-464B-9B55-1E3A057F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88" y="0"/>
            <a:ext cx="2874936" cy="2874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9004F-5F10-3B43-AB5B-CB3606A3A721}"/>
              </a:ext>
            </a:extLst>
          </p:cNvPr>
          <p:cNvSpPr txBox="1"/>
          <p:nvPr/>
        </p:nvSpPr>
        <p:spPr>
          <a:xfrm>
            <a:off x="5235669" y="5521813"/>
            <a:ext cx="17475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Majd</a:t>
            </a:r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Darraj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Krishna Rana</a:t>
            </a:r>
          </a:p>
        </p:txBody>
      </p:sp>
    </p:spTree>
    <p:extLst>
      <p:ext uri="{BB962C8B-B14F-4D97-AF65-F5344CB8AC3E}">
        <p14:creationId xmlns:p14="http://schemas.microsoft.com/office/powerpoint/2010/main" val="157943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&lt;</a:t>
            </a:r>
            <a:r>
              <a:rPr lang="en-US" sz="3200" b="1" dirty="0" err="1">
                <a:latin typeface="+mj-lt"/>
              </a:rPr>
              <a:t>img</a:t>
            </a:r>
            <a:r>
              <a:rPr lang="en-US" sz="3200" b="1" dirty="0">
                <a:latin typeface="+mj-lt"/>
              </a:rPr>
              <a:t>&gt;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BB357E-5666-8F4F-AB71-7F93F9BF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826304"/>
            <a:ext cx="10160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9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37337" y="427794"/>
            <a:ext cx="56755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Relative vs Absolute Paths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623422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B98994-3DA0-624B-B7E1-97BB52C6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45" y="2434359"/>
            <a:ext cx="8509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5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3091543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8152" y="1204686"/>
            <a:ext cx="4204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Document</a:t>
            </a:r>
          </a:p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Object</a:t>
            </a:r>
          </a:p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2156" y="2892425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48152" y="3677413"/>
            <a:ext cx="4862464" cy="116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Describe relationships in HTML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Browsers reads and organize HTML as a DOM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* Every element is a Node in the DOM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9DC8E4-BF23-4C42-BB78-4ACCA887F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6" y="1536780"/>
            <a:ext cx="6172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7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207577" y="381002"/>
            <a:ext cx="5617028" cy="185160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365949" y="1016337"/>
            <a:ext cx="2122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207577" y="2507883"/>
            <a:ext cx="5617028" cy="185160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365949" y="3193096"/>
            <a:ext cx="2122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Child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07577" y="4653814"/>
            <a:ext cx="5617028" cy="185160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65949" y="5275200"/>
            <a:ext cx="21227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Sibling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56994" y="381002"/>
            <a:ext cx="4760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Each HTML element (node) has different relationships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75591" y="2055801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9581E9-5B48-3040-BEC1-2E9D1660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6" y="3423929"/>
            <a:ext cx="4597400" cy="32385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A9387F-D843-354F-811D-59C2825D125B}"/>
              </a:ext>
            </a:extLst>
          </p:cNvPr>
          <p:cNvSpPr/>
          <p:nvPr/>
        </p:nvSpPr>
        <p:spPr>
          <a:xfrm>
            <a:off x="945981" y="2214023"/>
            <a:ext cx="3898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  <a:r>
              <a:rPr lang="en" sz="1600" dirty="0"/>
              <a:t> is the parent of </a:t>
            </a:r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&lt;head&gt;</a:t>
            </a:r>
            <a:r>
              <a:rPr lang="en" sz="1600" dirty="0"/>
              <a:t> and </a:t>
            </a:r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&lt;body&gt;</a:t>
            </a:r>
          </a:p>
          <a:p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&lt;head&gt;</a:t>
            </a:r>
            <a:r>
              <a:rPr lang="en" sz="1600" dirty="0"/>
              <a:t> is the first child of </a:t>
            </a:r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  <a:p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&lt;body&gt;</a:t>
            </a:r>
            <a:r>
              <a:rPr lang="en" sz="1600" dirty="0"/>
              <a:t> is the last child of </a:t>
            </a:r>
            <a:r>
              <a:rPr lang="en" sz="1600" dirty="0">
                <a:solidFill>
                  <a:schemeClr val="accent5">
                    <a:lumMod val="75000"/>
                  </a:schemeClr>
                </a:solidFill>
              </a:rPr>
              <a:t>&lt;html&gt;</a:t>
            </a:r>
          </a:p>
        </p:txBody>
      </p:sp>
    </p:spTree>
    <p:extLst>
      <p:ext uri="{BB962C8B-B14F-4D97-AF65-F5344CB8AC3E}">
        <p14:creationId xmlns:p14="http://schemas.microsoft.com/office/powerpoint/2010/main" val="287536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4 vs. 5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74255" y="1487666"/>
            <a:ext cx="7394498" cy="509832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F0AE0-C8BB-CA44-98B3-370CE298F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92" y="1862494"/>
            <a:ext cx="6915727" cy="43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7297" y="375180"/>
            <a:ext cx="56543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HTML Semantic Elements (HTML5)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4749" y="1443309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6" y="1293987"/>
            <a:ext cx="6624733" cy="52345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87FC30-2434-1D4D-8816-7827B34A801C}"/>
              </a:ext>
            </a:extLst>
          </p:cNvPr>
          <p:cNvSpPr/>
          <p:nvPr/>
        </p:nvSpPr>
        <p:spPr>
          <a:xfrm>
            <a:off x="7266553" y="2459504"/>
            <a:ext cx="43407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C00000"/>
                </a:solidFill>
              </a:rPr>
              <a:t>For search engines</a:t>
            </a:r>
          </a:p>
          <a:p>
            <a:r>
              <a:rPr lang="en" sz="2400" dirty="0"/>
              <a:t>Semantic tags helps them quickly identify the structure of your entire website, making it easier to discover other pages.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62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99592" y="375180"/>
            <a:ext cx="56543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&lt;article&gt;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860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3" y="173603"/>
            <a:ext cx="6086440" cy="6510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610DE6-D351-5344-BBC2-6BD76A3374E4}"/>
              </a:ext>
            </a:extLst>
          </p:cNvPr>
          <p:cNvSpPr/>
          <p:nvPr/>
        </p:nvSpPr>
        <p:spPr>
          <a:xfrm>
            <a:off x="6324380" y="886637"/>
            <a:ext cx="5459647" cy="295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The &lt;article&gt; element represents an </a:t>
            </a:r>
            <a:r>
              <a:rPr lang="en" dirty="0">
                <a:solidFill>
                  <a:srgbClr val="C00000"/>
                </a:solidFill>
              </a:rPr>
              <a:t>independent article</a:t>
            </a:r>
            <a:r>
              <a:rPr lang="en" dirty="0"/>
              <a:t> in a web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article </a:t>
            </a:r>
            <a:r>
              <a:rPr lang="en" dirty="0">
                <a:solidFill>
                  <a:srgbClr val="C00000"/>
                </a:solidFill>
              </a:rPr>
              <a:t>CAN be taken out of the page </a:t>
            </a:r>
            <a:r>
              <a:rPr lang="en" dirty="0"/>
              <a:t>and keep it’s context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used in blog posts, newspaper articles, or web pages dedicated to a single topic</a:t>
            </a:r>
          </a:p>
          <a:p>
            <a:pPr>
              <a:lnSpc>
                <a:spcPct val="150000"/>
              </a:lnSpc>
            </a:pPr>
            <a:endParaRPr lang="e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8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99592" y="375180"/>
            <a:ext cx="56543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&lt;section&gt;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7860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9" y="521208"/>
            <a:ext cx="5795455" cy="6510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610DE6-D351-5344-BBC2-6BD76A3374E4}"/>
              </a:ext>
            </a:extLst>
          </p:cNvPr>
          <p:cNvSpPr/>
          <p:nvPr/>
        </p:nvSpPr>
        <p:spPr>
          <a:xfrm>
            <a:off x="6324380" y="886637"/>
            <a:ext cx="5459647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Like article it wraps a context but it doesn’t need to make sense outside the context of the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&lt;section&gt; is more descriptive &lt;section&gt;element over a generic &lt;div&gt;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Each section should have at least one heading &lt;h1&gt; to &lt;h6&gt; elements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use &lt;section&gt; only as a replacement for container &lt;div&gt;’s when appropriate.</a:t>
            </a:r>
          </a:p>
        </p:txBody>
      </p:sp>
    </p:spTree>
    <p:extLst>
      <p:ext uri="{BB962C8B-B14F-4D97-AF65-F5344CB8AC3E}">
        <p14:creationId xmlns:p14="http://schemas.microsoft.com/office/powerpoint/2010/main" val="184709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93934" y="239823"/>
            <a:ext cx="40800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It denotes introductory content for a section, article, or entire web page</a:t>
            </a:r>
            <a:endParaRPr lang="en-US" sz="3200" b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05995" y="971367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34" y="1061476"/>
            <a:ext cx="4324436" cy="5614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E75B21-B367-774E-9FA3-C4BED04CC2DA}"/>
              </a:ext>
            </a:extLst>
          </p:cNvPr>
          <p:cNvSpPr/>
          <p:nvPr/>
        </p:nvSpPr>
        <p:spPr>
          <a:xfrm>
            <a:off x="6718042" y="239823"/>
            <a:ext cx="4030824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mark up the various navigation sections of your website</a:t>
            </a:r>
            <a:endParaRPr lang="en-US" sz="32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B3AE5-1AF5-D047-8179-A86C48FDE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9" y="1017086"/>
            <a:ext cx="4324435" cy="56585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41A641-821C-2842-89DC-03D61BB45D92}"/>
              </a:ext>
            </a:extLst>
          </p:cNvPr>
          <p:cNvSpPr/>
          <p:nvPr/>
        </p:nvSpPr>
        <p:spPr>
          <a:xfrm>
            <a:off x="8227786" y="971367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4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50" y="1009203"/>
            <a:ext cx="4324436" cy="55688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CB1690-1898-5747-A8FE-B2DC1D8266C3}"/>
              </a:ext>
            </a:extLst>
          </p:cNvPr>
          <p:cNvSpPr/>
          <p:nvPr/>
        </p:nvSpPr>
        <p:spPr>
          <a:xfrm>
            <a:off x="1495579" y="362872"/>
            <a:ext cx="3979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copyright notices, footer navigation, and author bios at the end of blog posts</a:t>
            </a:r>
            <a:endParaRPr lang="en-US" sz="3200" b="1" dirty="0">
              <a:latin typeface="+mj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82B0DC-EFD4-F14C-9A67-A655D05B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30" y="1009203"/>
            <a:ext cx="4307419" cy="55688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B08928-2C39-B54A-B3EA-5492612A7E6F}"/>
              </a:ext>
            </a:extLst>
          </p:cNvPr>
          <p:cNvSpPr/>
          <p:nvPr/>
        </p:nvSpPr>
        <p:spPr>
          <a:xfrm>
            <a:off x="6489200" y="362872"/>
            <a:ext cx="46888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sponsored blog post might contain an advertisement about the sponsoring company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2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90701" y="375180"/>
            <a:ext cx="60089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Digital Product </a:t>
            </a:r>
          </a:p>
          <a:p>
            <a:pPr algn="ctr"/>
            <a:r>
              <a:rPr lang="en-US" sz="3200" b="1" dirty="0">
                <a:latin typeface="+mj-lt"/>
              </a:rPr>
              <a:t>Development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511978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976D72-6C25-2744-BBD5-82BFAECD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718"/>
            <a:ext cx="12192000" cy="340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1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894608" y="1831186"/>
            <a:ext cx="640278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0" b="1" dirty="0">
                <a:latin typeface="+mj-lt"/>
              </a:rPr>
              <a:t>CSS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45843" y="3924067"/>
            <a:ext cx="70031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341F4A-118D-6C42-AFB2-8CD7888F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17" y="4246786"/>
            <a:ext cx="5661280" cy="1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3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Link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7BC63-05CE-C04C-A75A-728784A9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98" y="1244003"/>
            <a:ext cx="7137605" cy="52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4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0941" y="2140914"/>
            <a:ext cx="5019481" cy="39074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5999" y="2140914"/>
            <a:ext cx="5019481" cy="39074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94608" y="833310"/>
            <a:ext cx="640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Selectors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45843" y="1756640"/>
            <a:ext cx="70031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F336AE-EA5A-B04B-88BC-6EC12C52D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28" y="2213163"/>
            <a:ext cx="4282306" cy="3762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84813-EC17-BC40-9B63-D0A369A4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87" y="2223386"/>
            <a:ext cx="4650894" cy="37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42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selectors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959955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FD6BB-D82E-074C-A354-61A313A02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31" y="1110716"/>
            <a:ext cx="6688941" cy="51195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139707-2BAA-2D43-938E-29B4A308D0C6}"/>
              </a:ext>
            </a:extLst>
          </p:cNvPr>
          <p:cNvSpPr/>
          <p:nvPr/>
        </p:nvSpPr>
        <p:spPr>
          <a:xfrm>
            <a:off x="3740758" y="6335311"/>
            <a:ext cx="4650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1400" dirty="0">
                <a:hlinkClick r:id="rId3"/>
              </a:rPr>
              <a:t>https://tutorial.techaltum.com/cssselectors.html</a:t>
            </a:r>
            <a:endParaRPr lang="en-US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175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selectors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98" y="1826304"/>
            <a:ext cx="7239000" cy="401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1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11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Use &lt;div&gt;s for styling and structuring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461813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98" y="1826304"/>
            <a:ext cx="7239000" cy="3660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E32D8-5E95-3147-9E0C-5BD109CE531F}"/>
              </a:ext>
            </a:extLst>
          </p:cNvPr>
          <p:cNvSpPr/>
          <p:nvPr/>
        </p:nvSpPr>
        <p:spPr>
          <a:xfrm>
            <a:off x="9203093" y="2779409"/>
            <a:ext cx="81176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&lt;div class=“container”&gt;</a:t>
            </a:r>
          </a:p>
          <a:p>
            <a:r>
              <a:rPr lang="en" dirty="0"/>
              <a:t>&lt;h1&gt;title&lt;/h1&gt;</a:t>
            </a:r>
          </a:p>
          <a:p>
            <a:r>
              <a:rPr lang="en" dirty="0"/>
              <a:t>&lt;p&gt;text&lt;/p&gt;</a:t>
            </a:r>
          </a:p>
          <a:p>
            <a:r>
              <a:rPr lang="en" dirty="0"/>
              <a:t>&lt;p&gt;text&lt;/p&gt;</a:t>
            </a:r>
          </a:p>
          <a:p>
            <a:r>
              <a:rPr lang="en" dirty="0"/>
              <a:t>&lt;/div&gt;</a:t>
            </a:r>
          </a:p>
          <a:p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47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117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rules are Reusable</a:t>
            </a:r>
          </a:p>
          <a:p>
            <a:pPr algn="ctr"/>
            <a:r>
              <a:rPr lang="en-US" sz="3200" b="1" dirty="0">
                <a:latin typeface="+mj-lt"/>
              </a:rPr>
              <a:t>for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multiple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511978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17" y="1826304"/>
            <a:ext cx="6401761" cy="36605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002122-4911-1C44-A4C9-2437F7747B2D}"/>
              </a:ext>
            </a:extLst>
          </p:cNvPr>
          <p:cNvSpPr/>
          <p:nvPr/>
        </p:nvSpPr>
        <p:spPr>
          <a:xfrm>
            <a:off x="1701280" y="5836489"/>
            <a:ext cx="8117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&lt;div class='button'&gt;Button One&lt;/div&gt; </a:t>
            </a:r>
          </a:p>
          <a:p>
            <a:pPr algn="ctr"/>
            <a:r>
              <a:rPr lang="en" dirty="0"/>
              <a:t>&lt;div class='button'&gt;Button Two&lt;/div&gt;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127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09941" y="1464606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3910" y="1634073"/>
            <a:ext cx="6755800" cy="50640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41" y="1669141"/>
            <a:ext cx="5861372" cy="4940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AAC3DF-D7E9-B145-8840-3CCC58B6EFC2}"/>
              </a:ext>
            </a:extLst>
          </p:cNvPr>
          <p:cNvSpPr/>
          <p:nvPr/>
        </p:nvSpPr>
        <p:spPr>
          <a:xfrm>
            <a:off x="1567543" y="375180"/>
            <a:ext cx="8117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rules are Reusable</a:t>
            </a:r>
          </a:p>
          <a:p>
            <a:pPr algn="ctr"/>
            <a:r>
              <a:rPr lang="en-US" sz="3200" b="1" dirty="0">
                <a:latin typeface="+mj-lt"/>
              </a:rPr>
              <a:t>for </a:t>
            </a:r>
            <a:r>
              <a:rPr lang="en-US" sz="3200" b="1" dirty="0">
                <a:solidFill>
                  <a:srgbClr val="FF0000"/>
                </a:solidFill>
                <a:latin typeface="+mj-lt"/>
              </a:rPr>
              <a:t>multiple pages (html files)</a:t>
            </a:r>
          </a:p>
        </p:txBody>
      </p:sp>
    </p:spTree>
    <p:extLst>
      <p:ext uri="{BB962C8B-B14F-4D97-AF65-F5344CB8AC3E}">
        <p14:creationId xmlns:p14="http://schemas.microsoft.com/office/powerpoint/2010/main" val="3337084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621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One html element takes</a:t>
            </a:r>
          </a:p>
          <a:p>
            <a:pPr algn="ctr"/>
            <a:r>
              <a:rPr lang="en-US" sz="3200" b="1" dirty="0">
                <a:latin typeface="+mj-lt"/>
              </a:rPr>
              <a:t>more than one CSS rule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517660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17" y="2018524"/>
            <a:ext cx="6401761" cy="32760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002122-4911-1C44-A4C9-2437F7747B2D}"/>
              </a:ext>
            </a:extLst>
          </p:cNvPr>
          <p:cNvSpPr/>
          <p:nvPr/>
        </p:nvSpPr>
        <p:spPr>
          <a:xfrm>
            <a:off x="1701280" y="5836489"/>
            <a:ext cx="8117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&lt;div class='button red'&gt;Button One&lt;/div&gt; </a:t>
            </a:r>
            <a:br>
              <a:rPr lang="en" dirty="0"/>
            </a:br>
            <a:endParaRPr lang="en-US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3C418-A80D-3D4D-A553-FB72FF7E8313}"/>
              </a:ext>
            </a:extLst>
          </p:cNvPr>
          <p:cNvSpPr/>
          <p:nvPr/>
        </p:nvSpPr>
        <p:spPr>
          <a:xfrm>
            <a:off x="1701280" y="6172391"/>
            <a:ext cx="8117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&lt;div class=‘red button'&gt;Button Two&lt;/div&gt; </a:t>
            </a:r>
            <a:br>
              <a:rPr lang="en" dirty="0"/>
            </a:br>
            <a:endParaRPr lang="en-US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1360B-2E1E-0641-990D-710F8D8FA542}"/>
              </a:ext>
            </a:extLst>
          </p:cNvPr>
          <p:cNvSpPr/>
          <p:nvPr/>
        </p:nvSpPr>
        <p:spPr>
          <a:xfrm>
            <a:off x="1701280" y="5388620"/>
            <a:ext cx="8117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rgbClr val="C00000"/>
                </a:solidFill>
              </a:rPr>
              <a:t>Order doesn’t matter in html / but do in </a:t>
            </a:r>
            <a:r>
              <a:rPr lang="en" dirty="0" err="1">
                <a:solidFill>
                  <a:srgbClr val="C00000"/>
                </a:solidFill>
              </a:rPr>
              <a:t>css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5942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11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Descendant selectors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217" y="2088962"/>
            <a:ext cx="6401761" cy="31352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002122-4911-1C44-A4C9-2437F7747B2D}"/>
              </a:ext>
            </a:extLst>
          </p:cNvPr>
          <p:cNvSpPr/>
          <p:nvPr/>
        </p:nvSpPr>
        <p:spPr>
          <a:xfrm>
            <a:off x="843345" y="5224183"/>
            <a:ext cx="8117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&lt;h1&gt; here is &lt;</a:t>
            </a:r>
            <a:r>
              <a:rPr lang="en" dirty="0" err="1"/>
              <a:t>em</a:t>
            </a:r>
            <a:r>
              <a:rPr lang="en" dirty="0"/>
              <a:t>&gt;text&lt;/</a:t>
            </a:r>
            <a:r>
              <a:rPr lang="en" dirty="0" err="1"/>
              <a:t>em</a:t>
            </a:r>
            <a:r>
              <a:rPr lang="en" dirty="0"/>
              <a:t>&gt; about..&lt;/h1&gt;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71E62B-4290-6F4E-A6AC-69BA8345EB58}"/>
              </a:ext>
            </a:extLst>
          </p:cNvPr>
          <p:cNvSpPr/>
          <p:nvPr/>
        </p:nvSpPr>
        <p:spPr>
          <a:xfrm>
            <a:off x="2877418" y="5662444"/>
            <a:ext cx="81176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H</a:t>
            </a:r>
            <a:r>
              <a:rPr lang="en" dirty="0"/>
              <a:t>1 </a:t>
            </a:r>
            <a:r>
              <a:rPr lang="en" dirty="0" err="1"/>
              <a:t>em</a:t>
            </a:r>
            <a:r>
              <a:rPr lang="en" dirty="0"/>
              <a:t> {</a:t>
            </a:r>
          </a:p>
          <a:p>
            <a:r>
              <a:rPr lang="da-DK" dirty="0"/>
              <a:t>F</a:t>
            </a:r>
            <a:r>
              <a:rPr lang="en" dirty="0" err="1"/>
              <a:t>ont</a:t>
            </a:r>
            <a:r>
              <a:rPr lang="en" dirty="0"/>
              <a:t>-size: 1em </a:t>
            </a:r>
          </a:p>
          <a:p>
            <a:r>
              <a:rPr lang="e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880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8187" y="375180"/>
            <a:ext cx="6745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Web Development</a:t>
            </a:r>
          </a:p>
          <a:p>
            <a:pPr algn="ctr"/>
            <a:r>
              <a:rPr lang="en-US" sz="3200" b="1" dirty="0">
                <a:latin typeface="+mj-lt"/>
              </a:rPr>
              <a:t>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417325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93900" y="1595296"/>
            <a:ext cx="7539136" cy="50640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64" y="1814081"/>
            <a:ext cx="7239000" cy="45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Child Combinator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13992" y="1479549"/>
            <a:ext cx="7539136" cy="50640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11978"/>
            <a:ext cx="72390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11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21697" y="375180"/>
            <a:ext cx="51318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Adjacent Sibling Combinator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450239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13992" y="1826304"/>
            <a:ext cx="7539136" cy="420314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6178"/>
            <a:ext cx="7239000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8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21697" y="375180"/>
            <a:ext cx="51318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General Sibling Combinator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406679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13992" y="1826304"/>
            <a:ext cx="7539136" cy="420314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1" y="2096178"/>
            <a:ext cx="7238998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54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11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Pseudo-classes for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458" y="1765893"/>
            <a:ext cx="8031280" cy="30431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002122-4911-1C44-A4C9-2437F7747B2D}"/>
              </a:ext>
            </a:extLst>
          </p:cNvPr>
          <p:cNvSpPr/>
          <p:nvPr/>
        </p:nvSpPr>
        <p:spPr>
          <a:xfrm>
            <a:off x="1993900" y="4564007"/>
            <a:ext cx="8117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:link – A link the user has never visited.</a:t>
            </a:r>
          </a:p>
          <a:p>
            <a:r>
              <a:rPr lang="en" dirty="0"/>
              <a:t>:visited – A link the user has visited before.</a:t>
            </a:r>
          </a:p>
          <a:p>
            <a:r>
              <a:rPr lang="en" dirty="0"/>
              <a:t>:hover – A link with the user’s mouse over it.</a:t>
            </a:r>
          </a:p>
          <a:p>
            <a:r>
              <a:rPr lang="en" dirty="0"/>
              <a:t>:active – A link that’s being pressed down by a mouse (or finger).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5F118-B439-6A4F-AB03-6F08B77ECA1E}"/>
              </a:ext>
            </a:extLst>
          </p:cNvPr>
          <p:cNvSpPr/>
          <p:nvPr/>
        </p:nvSpPr>
        <p:spPr>
          <a:xfrm>
            <a:off x="1993900" y="6071177"/>
            <a:ext cx="8117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 err="1"/>
              <a:t>a</a:t>
            </a:r>
            <a:r>
              <a:rPr lang="en" dirty="0" err="1"/>
              <a:t>:visited:hover</a:t>
            </a:r>
            <a:r>
              <a:rPr lang="en" dirty="0"/>
              <a:t> { color: orange; 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7C67E-3F01-9542-A255-1853CEED0696}"/>
              </a:ext>
            </a:extLst>
          </p:cNvPr>
          <p:cNvSpPr/>
          <p:nvPr/>
        </p:nvSpPr>
        <p:spPr>
          <a:xfrm>
            <a:off x="5987402" y="6071177"/>
            <a:ext cx="8117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b="1" dirty="0" err="1"/>
              <a:t>a</a:t>
            </a:r>
            <a:r>
              <a:rPr lang="en" dirty="0" err="1"/>
              <a:t>:hover</a:t>
            </a:r>
            <a:r>
              <a:rPr lang="en" dirty="0"/>
              <a:t> { color: orange; }</a:t>
            </a:r>
          </a:p>
        </p:txBody>
      </p:sp>
    </p:spTree>
    <p:extLst>
      <p:ext uri="{BB962C8B-B14F-4D97-AF65-F5344CB8AC3E}">
        <p14:creationId xmlns:p14="http://schemas.microsoft.com/office/powerpoint/2010/main" val="1593879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67543" y="375180"/>
            <a:ext cx="811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Pseudo-classes for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5F118-B439-6A4F-AB03-6F08B77ECA1E}"/>
              </a:ext>
            </a:extLst>
          </p:cNvPr>
          <p:cNvSpPr/>
          <p:nvPr/>
        </p:nvSpPr>
        <p:spPr>
          <a:xfrm>
            <a:off x="565136" y="1864103"/>
            <a:ext cx="81176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2000" b="1" dirty="0" err="1"/>
              <a:t>p</a:t>
            </a:r>
            <a:r>
              <a:rPr lang="da-DK" sz="2000" dirty="0" err="1"/>
              <a:t>:last-of-type</a:t>
            </a:r>
            <a:r>
              <a:rPr lang="da-DK" sz="2000" dirty="0"/>
              <a:t> { margin-</a:t>
            </a:r>
            <a:r>
              <a:rPr lang="da-DK" sz="2000" dirty="0" err="1"/>
              <a:t>bottom</a:t>
            </a:r>
            <a:r>
              <a:rPr lang="da-DK" sz="2000" dirty="0"/>
              <a:t>: 50px; }</a:t>
            </a:r>
          </a:p>
          <a:p>
            <a:endParaRPr lang="da-DK" sz="2000" dirty="0"/>
          </a:p>
          <a:p>
            <a:r>
              <a:rPr lang="en" sz="2000" b="1" dirty="0" err="1"/>
              <a:t>p</a:t>
            </a:r>
            <a:r>
              <a:rPr lang="en" sz="2000" dirty="0" err="1"/>
              <a:t>:first-of-type</a:t>
            </a:r>
            <a:r>
              <a:rPr lang="en" sz="2000" dirty="0"/>
              <a:t> { color: #7E8184; font-style: italic; }</a:t>
            </a:r>
          </a:p>
          <a:p>
            <a:endParaRPr lang="en" sz="2000" dirty="0"/>
          </a:p>
          <a:p>
            <a:r>
              <a:rPr lang="en" dirty="0"/>
              <a:t>.page</a:t>
            </a:r>
            <a:r>
              <a:rPr lang="en" sz="2000" dirty="0"/>
              <a:t> &gt; </a:t>
            </a:r>
            <a:r>
              <a:rPr lang="en" sz="2000" b="1" dirty="0" err="1"/>
              <a:t>p</a:t>
            </a:r>
            <a:r>
              <a:rPr lang="en" sz="2000" dirty="0" err="1"/>
              <a:t>:first-of-type</a:t>
            </a:r>
            <a:r>
              <a:rPr lang="en" sz="2000" dirty="0"/>
              <a:t> {</a:t>
            </a:r>
          </a:p>
          <a:p>
            <a:pPr lvl="1"/>
            <a:r>
              <a:rPr lang="en" dirty="0"/>
              <a:t>color</a:t>
            </a:r>
            <a:r>
              <a:rPr lang="en" sz="2000" dirty="0"/>
              <a:t>: #7E8184;</a:t>
            </a:r>
          </a:p>
          <a:p>
            <a:pPr lvl="1"/>
            <a:r>
              <a:rPr lang="en" dirty="0"/>
              <a:t>font-style</a:t>
            </a:r>
            <a:r>
              <a:rPr lang="en" sz="2000" dirty="0"/>
              <a:t>: italic;</a:t>
            </a:r>
          </a:p>
          <a:p>
            <a:r>
              <a:rPr lang="en" sz="20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253EB6-1AC3-2D40-92B8-AE749631B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35" y="1106782"/>
            <a:ext cx="7404154" cy="50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7564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Resetting styles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483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6" y="1669141"/>
            <a:ext cx="9019835" cy="4649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282D23-64A2-3D44-9383-466CA75E8EB1}"/>
              </a:ext>
            </a:extLst>
          </p:cNvPr>
          <p:cNvSpPr/>
          <p:nvPr/>
        </p:nvSpPr>
        <p:spPr>
          <a:xfrm>
            <a:off x="9921849" y="3009899"/>
            <a:ext cx="4038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/>
              <a:t>* { margin: 0; </a:t>
            </a:r>
          </a:p>
          <a:p>
            <a:r>
              <a:rPr lang="en" dirty="0"/>
              <a:t>padding: 0;</a:t>
            </a:r>
          </a:p>
          <a:p>
            <a:r>
              <a:rPr lang="en" dirty="0"/>
              <a:t>box-sizing:</a:t>
            </a:r>
          </a:p>
          <a:p>
            <a:r>
              <a:rPr lang="en" dirty="0"/>
              <a:t>border-box; }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6223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Box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02" y="1542520"/>
            <a:ext cx="6223494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2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0084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Padding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9267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5" y="1607671"/>
            <a:ext cx="4343275" cy="4029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4D00D9-9DFC-E747-8F36-EB606CE451E5}"/>
              </a:ext>
            </a:extLst>
          </p:cNvPr>
          <p:cNvSpPr/>
          <p:nvPr/>
        </p:nvSpPr>
        <p:spPr>
          <a:xfrm>
            <a:off x="6574135" y="1567529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</a:t>
            </a:r>
            <a:r>
              <a:rPr lang="da-DK" sz="2400" dirty="0"/>
              <a:t>-top: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5DB6B-638A-A349-991F-27E1C5A62435}"/>
              </a:ext>
            </a:extLst>
          </p:cNvPr>
          <p:cNvSpPr/>
          <p:nvPr/>
        </p:nvSpPr>
        <p:spPr>
          <a:xfrm>
            <a:off x="2836506" y="6285230"/>
            <a:ext cx="731519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 err="1"/>
              <a:t>https</a:t>
            </a:r>
            <a:r>
              <a:rPr lang="da-DK" b="1" dirty="0"/>
              <a:t>://www.w3schools.com/css/</a:t>
            </a:r>
            <a:r>
              <a:rPr lang="da-DK" b="1" dirty="0" err="1"/>
              <a:t>css_padding.asp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479E8-93EC-7E41-A454-89824D394BEE}"/>
              </a:ext>
            </a:extLst>
          </p:cNvPr>
          <p:cNvSpPr/>
          <p:nvPr/>
        </p:nvSpPr>
        <p:spPr>
          <a:xfrm>
            <a:off x="6574135" y="2126931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padding-bottom</a:t>
            </a:r>
            <a:r>
              <a:rPr lang="da-DK" sz="2400" dirty="0"/>
              <a:t>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61DA10-8AD7-3A46-8556-A189C877B135}"/>
              </a:ext>
            </a:extLst>
          </p:cNvPr>
          <p:cNvSpPr/>
          <p:nvPr/>
        </p:nvSpPr>
        <p:spPr>
          <a:xfrm>
            <a:off x="6574135" y="2715823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</a:t>
            </a:r>
            <a:r>
              <a:rPr lang="da-DK" sz="2400" dirty="0"/>
              <a:t>-right: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3D3CC1-2D7C-C642-864E-96731B4C5528}"/>
              </a:ext>
            </a:extLst>
          </p:cNvPr>
          <p:cNvSpPr/>
          <p:nvPr/>
        </p:nvSpPr>
        <p:spPr>
          <a:xfrm>
            <a:off x="6574135" y="3340779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padding-left</a:t>
            </a:r>
            <a:r>
              <a:rPr lang="da-DK" sz="2400" dirty="0"/>
              <a:t>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2410E5-FB0C-0E45-B673-CC886404DB10}"/>
              </a:ext>
            </a:extLst>
          </p:cNvPr>
          <p:cNvSpPr/>
          <p:nvPr/>
        </p:nvSpPr>
        <p:spPr>
          <a:xfrm>
            <a:off x="6574135" y="4338933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</a:t>
            </a:r>
            <a:r>
              <a:rPr lang="da-DK" sz="2400" dirty="0"/>
              <a:t>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E614D-06F5-7849-BC1E-C9529D1432E6}"/>
              </a:ext>
            </a:extLst>
          </p:cNvPr>
          <p:cNvSpPr/>
          <p:nvPr/>
        </p:nvSpPr>
        <p:spPr>
          <a:xfrm>
            <a:off x="6574135" y="4776846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padding-left</a:t>
            </a:r>
            <a:r>
              <a:rPr lang="da-DK" sz="2400" dirty="0"/>
              <a:t>: 20px 10px;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80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0084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Shorthand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9267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0" y="1607671"/>
            <a:ext cx="4808946" cy="4029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4D00D9-9DFC-E747-8F36-EB606CE451E5}"/>
              </a:ext>
            </a:extLst>
          </p:cNvPr>
          <p:cNvSpPr/>
          <p:nvPr/>
        </p:nvSpPr>
        <p:spPr>
          <a:xfrm>
            <a:off x="6574135" y="2839928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</a:t>
            </a:r>
            <a:r>
              <a:rPr lang="da-DK" sz="2400" dirty="0" err="1"/>
              <a:t>padding</a:t>
            </a:r>
            <a:r>
              <a:rPr lang="da-DK" sz="2400" dirty="0"/>
              <a:t>: 10px 20px 0px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5DB6B-638A-A349-991F-27E1C5A62435}"/>
              </a:ext>
            </a:extLst>
          </p:cNvPr>
          <p:cNvSpPr/>
          <p:nvPr/>
        </p:nvSpPr>
        <p:spPr>
          <a:xfrm>
            <a:off x="2836506" y="6285230"/>
            <a:ext cx="731519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 err="1"/>
              <a:t>https</a:t>
            </a:r>
            <a:r>
              <a:rPr lang="da-DK" b="1" dirty="0"/>
              <a:t>://www.w3schools.com/css/</a:t>
            </a:r>
            <a:r>
              <a:rPr lang="da-DK" b="1" dirty="0" err="1"/>
              <a:t>css_padding.asp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540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10084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Border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9267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50" y="1391638"/>
            <a:ext cx="4808946" cy="44619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4D00D9-9DFC-E747-8F36-EB606CE451E5}"/>
              </a:ext>
            </a:extLst>
          </p:cNvPr>
          <p:cNvSpPr/>
          <p:nvPr/>
        </p:nvSpPr>
        <p:spPr>
          <a:xfrm>
            <a:off x="6574135" y="667567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width</a:t>
            </a:r>
            <a:r>
              <a:rPr lang="da-DK" sz="2400" dirty="0"/>
              <a:t>: 2px;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036F64-549A-B74C-891B-82D1EA79F0C8}"/>
              </a:ext>
            </a:extLst>
          </p:cNvPr>
          <p:cNvSpPr/>
          <p:nvPr/>
        </p:nvSpPr>
        <p:spPr>
          <a:xfrm>
            <a:off x="6574135" y="1246065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style</a:t>
            </a:r>
            <a:r>
              <a:rPr lang="da-DK" sz="2400" dirty="0"/>
              <a:t>: solid;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649CA2-011A-5546-9588-2E07D5BC368A}"/>
              </a:ext>
            </a:extLst>
          </p:cNvPr>
          <p:cNvSpPr/>
          <p:nvPr/>
        </p:nvSpPr>
        <p:spPr>
          <a:xfrm>
            <a:off x="6574135" y="1899208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color</a:t>
            </a:r>
            <a:r>
              <a:rPr lang="da-DK" sz="2400" dirty="0"/>
              <a:t>: </a:t>
            </a:r>
            <a:r>
              <a:rPr lang="da-DK" sz="2400" dirty="0" err="1"/>
              <a:t>blue</a:t>
            </a:r>
            <a:r>
              <a:rPr lang="da-DK" sz="2400" dirty="0"/>
              <a:t>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4655F-89CB-9243-8A47-DE65AD744CF5}"/>
              </a:ext>
            </a:extLst>
          </p:cNvPr>
          <p:cNvSpPr/>
          <p:nvPr/>
        </p:nvSpPr>
        <p:spPr>
          <a:xfrm>
            <a:off x="6574135" y="2552351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{border: 2px solid </a:t>
            </a:r>
            <a:r>
              <a:rPr lang="da-DK" sz="2400" dirty="0" err="1"/>
              <a:t>blue</a:t>
            </a:r>
            <a:r>
              <a:rPr lang="da-DK" sz="2400" dirty="0"/>
              <a:t>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DACCCA-C5F1-F84C-8F9F-2B40CCA14B9F}"/>
              </a:ext>
            </a:extLst>
          </p:cNvPr>
          <p:cNvSpPr/>
          <p:nvPr/>
        </p:nvSpPr>
        <p:spPr>
          <a:xfrm>
            <a:off x="6574135" y="3224155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{border-radius: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F6D92D-62E5-9E4F-8109-F928EF42D3E2}"/>
              </a:ext>
            </a:extLst>
          </p:cNvPr>
          <p:cNvSpPr/>
          <p:nvPr/>
        </p:nvSpPr>
        <p:spPr>
          <a:xfrm>
            <a:off x="6574135" y="3877298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bottom</a:t>
            </a:r>
            <a:r>
              <a:rPr lang="da-DK" sz="2400" dirty="0"/>
              <a:t>-</a:t>
            </a:r>
            <a:r>
              <a:rPr lang="da-DK" sz="2400" dirty="0" err="1"/>
              <a:t>left</a:t>
            </a:r>
            <a:r>
              <a:rPr lang="da-DK" sz="2400" dirty="0"/>
              <a:t>-radius: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2E569D-5EB7-9444-B9FF-CE8B4473AF08}"/>
              </a:ext>
            </a:extLst>
          </p:cNvPr>
          <p:cNvSpPr/>
          <p:nvPr/>
        </p:nvSpPr>
        <p:spPr>
          <a:xfrm>
            <a:off x="6574135" y="4605086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bottom</a:t>
            </a:r>
            <a:r>
              <a:rPr lang="da-DK" sz="2400" dirty="0"/>
              <a:t>-radius: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B7F244-833F-7842-AA4A-C1DF451B6EA1}"/>
              </a:ext>
            </a:extLst>
          </p:cNvPr>
          <p:cNvSpPr/>
          <p:nvPr/>
        </p:nvSpPr>
        <p:spPr>
          <a:xfrm>
            <a:off x="6574135" y="5090278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{border-</a:t>
            </a:r>
            <a:r>
              <a:rPr lang="da-DK" sz="2400" dirty="0" err="1"/>
              <a:t>bottom</a:t>
            </a:r>
            <a:r>
              <a:rPr lang="da-DK" sz="2400" dirty="0"/>
              <a:t>-</a:t>
            </a:r>
            <a:r>
              <a:rPr lang="da-DK" sz="2400" dirty="0" err="1"/>
              <a:t>color</a:t>
            </a:r>
            <a:r>
              <a:rPr lang="da-DK" sz="2400" dirty="0"/>
              <a:t>: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F89E0-D210-B34D-B6FA-877E494C1A17}"/>
              </a:ext>
            </a:extLst>
          </p:cNvPr>
          <p:cNvSpPr/>
          <p:nvPr/>
        </p:nvSpPr>
        <p:spPr>
          <a:xfrm>
            <a:off x="2836506" y="6285230"/>
            <a:ext cx="731519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 err="1"/>
              <a:t>https</a:t>
            </a:r>
            <a:r>
              <a:rPr lang="da-DK" b="1" dirty="0"/>
              <a:t>://www.w3schools.com/css/</a:t>
            </a:r>
            <a:r>
              <a:rPr lang="da-DK" b="1" dirty="0" err="1"/>
              <a:t>css_border.asp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9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8187" y="375180"/>
            <a:ext cx="6745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HTML vs. CSS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93900" y="1479549"/>
            <a:ext cx="7539136" cy="50640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B1B21-2BB7-8445-8491-4BE42A13C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50" y="1511978"/>
            <a:ext cx="6089699" cy="48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29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Margin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6" y="1542520"/>
            <a:ext cx="5530864" cy="4390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C38E92-E636-2245-9AC9-057474FD5967}"/>
              </a:ext>
            </a:extLst>
          </p:cNvPr>
          <p:cNvSpPr/>
          <p:nvPr/>
        </p:nvSpPr>
        <p:spPr>
          <a:xfrm>
            <a:off x="6574135" y="1567529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{margin-top: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73C84-2303-F04E-80C8-8F94B0E8C495}"/>
              </a:ext>
            </a:extLst>
          </p:cNvPr>
          <p:cNvSpPr/>
          <p:nvPr/>
        </p:nvSpPr>
        <p:spPr>
          <a:xfrm>
            <a:off x="2836506" y="6285230"/>
            <a:ext cx="731519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 err="1"/>
              <a:t>https</a:t>
            </a:r>
            <a:r>
              <a:rPr lang="da-DK" b="1" dirty="0"/>
              <a:t>://www.w3schools.com/css/</a:t>
            </a:r>
            <a:r>
              <a:rPr lang="da-DK" b="1" dirty="0" err="1"/>
              <a:t>css_margin.asp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8C1465-928D-A146-897E-E0311CDEB25B}"/>
              </a:ext>
            </a:extLst>
          </p:cNvPr>
          <p:cNvSpPr/>
          <p:nvPr/>
        </p:nvSpPr>
        <p:spPr>
          <a:xfrm>
            <a:off x="6574135" y="2126931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{margin-</a:t>
            </a:r>
            <a:r>
              <a:rPr lang="da-DK" sz="2400" dirty="0" err="1"/>
              <a:t>bottom</a:t>
            </a:r>
            <a:r>
              <a:rPr lang="da-DK" sz="2400" dirty="0"/>
              <a:t>: 20px;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7AF80-C5CA-FA46-A074-EB9EA1504A6F}"/>
              </a:ext>
            </a:extLst>
          </p:cNvPr>
          <p:cNvSpPr/>
          <p:nvPr/>
        </p:nvSpPr>
        <p:spPr>
          <a:xfrm>
            <a:off x="6574135" y="2715823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{margin: 20px 10px;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D8F6D3-28D7-3A47-A58C-B01314E19B49}"/>
              </a:ext>
            </a:extLst>
          </p:cNvPr>
          <p:cNvSpPr/>
          <p:nvPr/>
        </p:nvSpPr>
        <p:spPr>
          <a:xfrm>
            <a:off x="6574135" y="3331643"/>
            <a:ext cx="48624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a-DK" sz="2400" b="1" dirty="0"/>
              <a:t>h1</a:t>
            </a:r>
            <a:r>
              <a:rPr lang="da-DK" sz="2400" dirty="0"/>
              <a:t> {margin: 20px 10px 0px 5px; 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86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32475" y="375180"/>
            <a:ext cx="60962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Vertical margin collapse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42903" y="1479549"/>
            <a:ext cx="7306194" cy="473875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75" y="1511978"/>
            <a:ext cx="6808560" cy="47387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7741A7-74FF-3544-AE40-3E33098AE81E}"/>
              </a:ext>
            </a:extLst>
          </p:cNvPr>
          <p:cNvSpPr/>
          <p:nvPr/>
        </p:nvSpPr>
        <p:spPr>
          <a:xfrm>
            <a:off x="3508310" y="6391351"/>
            <a:ext cx="490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/>
              <a:t>only the biggest one is displayed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2216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5167" y="375180"/>
            <a:ext cx="57289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Prevent margin collapse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9" y="1542520"/>
            <a:ext cx="2514000" cy="43904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6A1F84-00EE-7744-8EEA-AB1793B61335}"/>
              </a:ext>
            </a:extLst>
          </p:cNvPr>
          <p:cNvSpPr/>
          <p:nvPr/>
        </p:nvSpPr>
        <p:spPr>
          <a:xfrm>
            <a:off x="3991568" y="2828835"/>
            <a:ext cx="8200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/>
              <a:t>&lt;p&gt;Paragraph &lt;/p&gt;</a:t>
            </a:r>
          </a:p>
          <a:p>
            <a:r>
              <a:rPr lang="en" sz="2400" dirty="0"/>
              <a:t>&lt;div style='padding-top: 1px'&gt;&lt;/div&gt; &lt;!-- Add this --&gt; </a:t>
            </a:r>
          </a:p>
          <a:p>
            <a:r>
              <a:rPr lang="en" sz="2400" dirty="0"/>
              <a:t>&lt;p&gt; Paragraphs&lt;/p&gt;</a:t>
            </a:r>
            <a:endParaRPr lang="en-US" sz="240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08200-76D2-6E49-A354-5D4C499208FC}"/>
              </a:ext>
            </a:extLst>
          </p:cNvPr>
          <p:cNvSpPr/>
          <p:nvPr/>
        </p:nvSpPr>
        <p:spPr>
          <a:xfrm>
            <a:off x="1710612" y="6313543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https://</a:t>
            </a:r>
            <a:r>
              <a:rPr lang="en-US" sz="1600" b="1" dirty="0" err="1">
                <a:latin typeface="+mj-lt"/>
              </a:rPr>
              <a:t>developer.mozilla.org</a:t>
            </a:r>
            <a:r>
              <a:rPr lang="en-US" sz="1600" b="1" dirty="0">
                <a:latin typeface="+mj-lt"/>
              </a:rPr>
              <a:t>/</a:t>
            </a:r>
            <a:r>
              <a:rPr lang="en-US" sz="1600" b="1" dirty="0" err="1">
                <a:latin typeface="+mj-lt"/>
              </a:rPr>
              <a:t>en</a:t>
            </a:r>
            <a:r>
              <a:rPr lang="en-US" sz="1600" b="1" dirty="0">
                <a:latin typeface="+mj-lt"/>
              </a:rPr>
              <a:t>-US/docs/Web/CSS/</a:t>
            </a:r>
            <a:r>
              <a:rPr lang="en-US" sz="1600" b="1" dirty="0" err="1">
                <a:latin typeface="+mj-lt"/>
              </a:rPr>
              <a:t>CSS_Box_Model</a:t>
            </a:r>
            <a:r>
              <a:rPr lang="en-US" sz="1600" b="1" dirty="0">
                <a:latin typeface="+mj-lt"/>
              </a:rPr>
              <a:t>/</a:t>
            </a:r>
            <a:r>
              <a:rPr lang="en-US" sz="1600" b="1" dirty="0" err="1">
                <a:latin typeface="+mj-lt"/>
              </a:rPr>
              <a:t>Mastering_margin_collapsing</a:t>
            </a:r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2456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7298" y="375180"/>
            <a:ext cx="6438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Content Box - Border Box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8AB0A7-CBDA-AD4D-9277-3E2AAC82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002" y="1669141"/>
            <a:ext cx="3781496" cy="4469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A73C84-2303-F04E-80C8-8F94B0E8C495}"/>
              </a:ext>
            </a:extLst>
          </p:cNvPr>
          <p:cNvSpPr/>
          <p:nvPr/>
        </p:nvSpPr>
        <p:spPr>
          <a:xfrm>
            <a:off x="2836506" y="6285230"/>
            <a:ext cx="731519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a-DK" b="1" dirty="0" err="1"/>
              <a:t>https</a:t>
            </a:r>
            <a:r>
              <a:rPr lang="da-DK" b="1" dirty="0"/>
              <a:t>://www.w3schools.com/css/</a:t>
            </a:r>
            <a:r>
              <a:rPr lang="da-DK" b="1" dirty="0" err="1"/>
              <a:t>css_margin.asp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89BA9-0336-1E41-AB87-1931A71AC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22" y="1669141"/>
            <a:ext cx="3781496" cy="44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4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40359" y="375180"/>
            <a:ext cx="49079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CSS naming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7741A7-74FF-3544-AE40-3E33098AE81E}"/>
              </a:ext>
            </a:extLst>
          </p:cNvPr>
          <p:cNvSpPr/>
          <p:nvPr/>
        </p:nvSpPr>
        <p:spPr>
          <a:xfrm>
            <a:off x="3508310" y="6391351"/>
            <a:ext cx="4907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dirty="0">
                <a:hlinkClick r:id="rId2"/>
              </a:rPr>
              <a:t>http://getbem.com/naming/</a:t>
            </a:r>
            <a:endParaRPr lang="en-US" sz="32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0118A9-037E-0D48-A8DE-E01D1C91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02" y="1863026"/>
            <a:ext cx="10167306" cy="38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33600" y="2280373"/>
            <a:ext cx="3524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Thanks!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96497" y="3449923"/>
            <a:ext cx="2425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HackYourFuture</a:t>
            </a:r>
            <a:endParaRPr lang="en-US" sz="14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4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0941" y="2140914"/>
            <a:ext cx="5019481" cy="39074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5999" y="2140914"/>
            <a:ext cx="5019481" cy="390746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94608" y="833310"/>
            <a:ext cx="640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Web page structure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45843" y="1756640"/>
            <a:ext cx="70031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F336AE-EA5A-B04B-88BC-6EC12C52D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28" y="2140914"/>
            <a:ext cx="4282306" cy="39074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2FEF03-B8E4-414F-BDA1-BA9259D9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23" y="2140914"/>
            <a:ext cx="3493035" cy="39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Essential HTML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623422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10196-5C34-A64D-8ECA-880DFCE31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 t="26155" r="2026" b="4130"/>
          <a:stretch/>
        </p:blipFill>
        <p:spPr>
          <a:xfrm>
            <a:off x="2222940" y="2033753"/>
            <a:ext cx="7772400" cy="424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80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Head: &lt;title&gt;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31232" y="1826304"/>
            <a:ext cx="7162341" cy="465651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756B7-A045-6447-8B96-5C321C4D4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9" y="1906061"/>
            <a:ext cx="8767264" cy="45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52371-91DE-7E4F-9D69-83AFBE0C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49" y="1669141"/>
            <a:ext cx="7771050" cy="120084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83A7D6-9A94-8C42-8106-5E785BED3E70}"/>
              </a:ext>
            </a:extLst>
          </p:cNvPr>
          <p:cNvSpPr/>
          <p:nvPr/>
        </p:nvSpPr>
        <p:spPr>
          <a:xfrm>
            <a:off x="3740758" y="375180"/>
            <a:ext cx="4038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HTML elements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70F4FB-2AF2-624B-8FDA-C2972842CF40}"/>
              </a:ext>
            </a:extLst>
          </p:cNvPr>
          <p:cNvSpPr/>
          <p:nvPr/>
        </p:nvSpPr>
        <p:spPr>
          <a:xfrm>
            <a:off x="5409941" y="1106724"/>
            <a:ext cx="700314" cy="4571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0811" y="1511979"/>
            <a:ext cx="1743089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340987" y="2103776"/>
            <a:ext cx="1497921" cy="314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452371-91DE-7E4F-9D69-83AFBE0C0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49" y="-5150498"/>
            <a:ext cx="7771050" cy="120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s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rose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766</Words>
  <Application>Microsoft Macintosh PowerPoint</Application>
  <PresentationFormat>Widescreen</PresentationFormat>
  <Paragraphs>139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Montserrat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107</cp:revision>
  <dcterms:created xsi:type="dcterms:W3CDTF">2019-01-23T10:30:26Z</dcterms:created>
  <dcterms:modified xsi:type="dcterms:W3CDTF">2019-04-14T08:41:56Z</dcterms:modified>
</cp:coreProperties>
</file>